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9" r:id="rId4"/>
    <p:sldId id="257" r:id="rId5"/>
    <p:sldId id="262" r:id="rId6"/>
    <p:sldId id="268" r:id="rId7"/>
    <p:sldId id="260" r:id="rId8"/>
    <p:sldId id="258" r:id="rId9"/>
    <p:sldId id="269" r:id="rId10"/>
    <p:sldId id="263" r:id="rId11"/>
    <p:sldId id="264" r:id="rId12"/>
    <p:sldId id="265" r:id="rId13"/>
    <p:sldId id="266" r:id="rId14"/>
    <p:sldId id="267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4C6"/>
    <a:srgbClr val="EFDB43"/>
    <a:srgbClr val="EFF27E"/>
    <a:srgbClr val="6F9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66" d="100"/>
          <a:sy n="66" d="100"/>
        </p:scale>
        <p:origin x="294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3614F-E3F0-4B80-8C83-2C1438989F03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6C9CE-00C6-4240-B0CD-B5378E45B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7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6C9CE-00C6-4240-B0CD-B5378E45BB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2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34600" y="2272318"/>
            <a:ext cx="6820889" cy="4401205"/>
          </a:xfrm>
          <a:prstGeom prst="rect">
            <a:avLst/>
          </a:prstGeom>
          <a:solidFill>
            <a:srgbClr val="6F9065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0" kern="0" spc="400" dirty="0" smtClean="0">
                <a:solidFill>
                  <a:srgbClr val="D6D4C6"/>
                </a:solidFill>
                <a:latin typeface="Swis721 BdCnOul BT" panose="04020704030B03040203" pitchFamily="82" charset="0"/>
                <a:cs typeface="NanumSquare ExtraBold" pitchFamily="34" charset="0"/>
              </a:rPr>
              <a:t>Bakery cafe</a:t>
            </a:r>
            <a:endParaRPr lang="en-US" dirty="0">
              <a:solidFill>
                <a:srgbClr val="D6D4C6"/>
              </a:solidFill>
              <a:latin typeface="Swis721 BdCnOul BT" panose="04020704030B03040203" pitchFamily="8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01400" y="7560192"/>
            <a:ext cx="541363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rgbClr val="EEEEEE"/>
                </a:solidFill>
                <a:latin typeface="Swis721 BdCnOul BT" panose="04020704030B03040203" pitchFamily="82" charset="0"/>
              </a:rPr>
              <a:t>Pomme</a:t>
            </a:r>
            <a:r>
              <a:rPr lang="en-US" altLang="ko-KR" sz="3600" dirty="0" smtClean="0">
                <a:solidFill>
                  <a:srgbClr val="EEEEEE"/>
                </a:solidFill>
                <a:latin typeface="Swis721 BdCnOul BT" panose="04020704030B03040203" pitchFamily="82" charset="0"/>
              </a:rPr>
              <a:t> </a:t>
            </a:r>
            <a:r>
              <a:rPr lang="en-US" altLang="ko-KR" sz="3600" dirty="0" err="1" smtClean="0">
                <a:solidFill>
                  <a:srgbClr val="EEEEEE"/>
                </a:solidFill>
                <a:latin typeface="Swis721 BdCnOul BT" panose="04020704030B03040203" pitchFamily="82" charset="0"/>
              </a:rPr>
              <a:t>Verte</a:t>
            </a:r>
            <a:endParaRPr lang="en-US" altLang="ko-KR" sz="3600" dirty="0">
              <a:latin typeface="Swis721 BdCnOul BT" panose="04020704030B03040203" pitchFamily="82" charset="0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Swis721 BdCnOul BT" panose="04020704030B03040203" pitchFamily="82" charset="0"/>
              </a:rPr>
              <a:t>React.js</a:t>
            </a:r>
            <a:endParaRPr lang="ko-KR" altLang="en-US" dirty="0">
              <a:latin typeface="Swis721 BdCnOul BT" panose="04020704030B03040203" pitchFamily="82" charset="0"/>
            </a:endParaRPr>
          </a:p>
        </p:txBody>
      </p:sp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  <a:latin typeface="Swis721 BdCnOul BT" panose="04020704030B03040203" pitchFamily="82" charset="0"/>
              </a:rPr>
              <a:t>권영혜</a:t>
            </a:r>
            <a:endParaRPr lang="ko-KR" altLang="en-US" dirty="0">
              <a:solidFill>
                <a:schemeClr val="tx1"/>
              </a:solidFill>
              <a:latin typeface="Swis721 BdCnOul BT" panose="04020704030B0304020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9982200" y="-114300"/>
            <a:ext cx="8291945" cy="10401300"/>
          </a:xfrm>
          <a:prstGeom prst="rect">
            <a:avLst/>
          </a:prstGeom>
          <a:solidFill>
            <a:srgbClr val="D6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2372805" y="2844627"/>
            <a:ext cx="4173769" cy="3706626"/>
            <a:chOff x="12372805" y="2844627"/>
            <a:chExt cx="4173769" cy="37066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2805" y="2844627"/>
              <a:ext cx="4173769" cy="3706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3118" y="-66686"/>
            <a:ext cx="4752017" cy="6336107"/>
            <a:chOff x="11543118" y="-66686"/>
            <a:chExt cx="4752017" cy="63361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3118" y="-66686"/>
              <a:ext cx="4752017" cy="633610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02942" y="7122177"/>
            <a:ext cx="10176223" cy="4386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 smtClean="0">
                <a:solidFill>
                  <a:srgbClr val="20201F"/>
                </a:solidFill>
                <a:latin typeface="S-Core Dream 2 ExtraLight" pitchFamily="34" charset="0"/>
                <a:cs typeface="S-Core Dream 2 ExtraLight" pitchFamily="34" charset="0"/>
              </a:rPr>
              <a:t>미리 레스토랑 &amp;카페의 대표적인 서비스 메뉴를 소개 </a:t>
            </a:r>
          </a:p>
          <a:p>
            <a:r>
              <a:rPr lang="en-US" sz="2400" kern="0" spc="-100" dirty="0" smtClean="0">
                <a:solidFill>
                  <a:srgbClr val="20201F"/>
                </a:solidFill>
                <a:latin typeface="S-Core Dream 2 ExtraLight" pitchFamily="34" charset="0"/>
                <a:cs typeface="S-Core Dream 2 ExtraLight" pitchFamily="34" charset="0"/>
              </a:rPr>
              <a:t>드립니다. 그 외에도 여러가지가 있습니다. 해당 내용</a:t>
            </a:r>
          </a:p>
          <a:p>
            <a:r>
              <a:rPr lang="en-US" sz="2400" kern="0" spc="-100" dirty="0" smtClean="0">
                <a:solidFill>
                  <a:srgbClr val="20201F"/>
                </a:solidFill>
                <a:latin typeface="S-Core Dream 2 ExtraLight" pitchFamily="34" charset="0"/>
                <a:cs typeface="S-Core Dream 2 ExtraLight" pitchFamily="34" charset="0"/>
              </a:rPr>
              <a:t>을 입력해주세요. 해당하는 내용이나 문구를 추가해 </a:t>
            </a:r>
          </a:p>
          <a:p>
            <a:r>
              <a:rPr lang="en-US" sz="2400" kern="0" spc="-100" dirty="0" smtClean="0">
                <a:solidFill>
                  <a:srgbClr val="20201F"/>
                </a:solidFill>
                <a:latin typeface="S-Core Dream 2 ExtraLight" pitchFamily="34" charset="0"/>
                <a:cs typeface="S-Core Dream 2 ExtraLight" pitchFamily="34" charset="0"/>
              </a:rPr>
              <a:t>주세요. 레스토랑 메뉴에는 여러가지 있습니다. 내용</a:t>
            </a:r>
          </a:p>
          <a:p>
            <a:r>
              <a:rPr lang="en-US" sz="2400" kern="0" spc="-100" dirty="0" smtClean="0">
                <a:solidFill>
                  <a:srgbClr val="20201F"/>
                </a:solidFill>
                <a:latin typeface="S-Core Dream 2 ExtraLight" pitchFamily="34" charset="0"/>
                <a:cs typeface="S-Core Dream 2 ExtraLight" pitchFamily="34" charset="0"/>
              </a:rPr>
              <a:t>을 입력 해 주세요. 해당하는 내용이나 문구를 추가해 </a:t>
            </a:r>
          </a:p>
          <a:p>
            <a:r>
              <a:rPr lang="en-US" sz="2400" kern="0" spc="-100" dirty="0" smtClean="0">
                <a:solidFill>
                  <a:srgbClr val="20201F"/>
                </a:solidFill>
                <a:latin typeface="S-Core Dream 2 ExtraLight" pitchFamily="34" charset="0"/>
                <a:cs typeface="S-Core Dream 2 ExtraLight" pitchFamily="34" charset="0"/>
              </a:rPr>
              <a:t>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562901" y="7097062"/>
            <a:ext cx="4983673" cy="2385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5000" dirty="0" smtClean="0">
                <a:solidFill>
                  <a:srgbClr val="FFE071"/>
                </a:solidFill>
                <a:latin typeface="NanumSquare Bold" pitchFamily="34" charset="0"/>
                <a:cs typeface="NanumSquare Bold" pitchFamily="34" charset="0"/>
              </a:rPr>
              <a:t>Restaurant</a:t>
            </a:r>
          </a:p>
          <a:p>
            <a:pPr algn="r"/>
            <a:r>
              <a:rPr lang="en-US" sz="5000" dirty="0" smtClean="0">
                <a:solidFill>
                  <a:srgbClr val="EEEEEE"/>
                </a:solidFill>
                <a:latin typeface="NanumSquare Bold" pitchFamily="34" charset="0"/>
                <a:cs typeface="NanumSquare Bold" pitchFamily="34" charset="0"/>
              </a:rPr>
              <a:t>Steak food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27195" y="-315112"/>
            <a:ext cx="9155153" cy="6866365"/>
            <a:chOff x="-27195" y="-315112"/>
            <a:chExt cx="9155153" cy="68663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195" y="-315112"/>
              <a:ext cx="9155153" cy="68663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9285" y="-63450"/>
            <a:ext cx="10707930" cy="10393078"/>
            <a:chOff x="8329285" y="-63450"/>
            <a:chExt cx="10707930" cy="1039307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338894" y="-63450"/>
              <a:ext cx="10698321" cy="5349267"/>
              <a:chOff x="8338894" y="-63450"/>
              <a:chExt cx="10698321" cy="534926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338894" y="-63450"/>
                <a:ext cx="10698321" cy="534926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419270" y="5448914"/>
              <a:ext cx="4880714" cy="4880714"/>
              <a:chOff x="13419270" y="5448914"/>
              <a:chExt cx="4880714" cy="4880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419270" y="5448914"/>
                <a:ext cx="4880714" cy="4880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329285" y="5448914"/>
              <a:ext cx="4880714" cy="4880714"/>
              <a:chOff x="8329285" y="5448914"/>
              <a:chExt cx="4880714" cy="4880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29285" y="5448914"/>
                <a:ext cx="4880714" cy="4880714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1341037" y="5002368"/>
            <a:ext cx="6376896" cy="3928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미리 레스토랑 &amp; 카페의 대표적인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서비스와 메뉴를 소개드립니다.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그 외에도 여러가지가 있습니다.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해당 내용을 입력해주세요.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해당하는 내용이나 문구를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추가해 주세요.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21990" y="2678404"/>
            <a:ext cx="5318360" cy="2385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E071"/>
                </a:solidFill>
                <a:latin typeface="NanumSquare Bold" pitchFamily="34" charset="0"/>
                <a:cs typeface="NanumSquare Bold" pitchFamily="34" charset="0"/>
              </a:rPr>
              <a:t>Restaurant</a:t>
            </a:r>
          </a:p>
          <a:p>
            <a:r>
              <a:rPr lang="en-US" sz="5000" dirty="0" smtClean="0">
                <a:solidFill>
                  <a:srgbClr val="EEEEEE"/>
                </a:solidFill>
                <a:latin typeface="NanumSquare Bold" pitchFamily="34" charset="0"/>
                <a:cs typeface="NanumSquare Bold" pitchFamily="34" charset="0"/>
              </a:rPr>
              <a:t>Steak Menu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6752" y="8008693"/>
            <a:ext cx="23063411" cy="2138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100" dirty="0" smtClean="0">
                <a:solidFill>
                  <a:srgbClr val="EEEEEE"/>
                </a:solidFill>
                <a:latin typeface="S-Core Dream 1 Thin" pitchFamily="34" charset="0"/>
                <a:cs typeface="S-Core Dream 1 Thin" pitchFamily="34" charset="0"/>
              </a:rPr>
              <a:t>매 시즌 자체에서 진행하고있는 이벤트 이외에도 찾아주시는 고객 분들의 생일이나 프로포즈 또는 각종 행사나기념일 이벤</a:t>
            </a:r>
          </a:p>
          <a:p>
            <a:r>
              <a:rPr lang="en-US" sz="2400" b="1" kern="0" spc="-100" dirty="0" smtClean="0">
                <a:solidFill>
                  <a:srgbClr val="EEEEEE"/>
                </a:solidFill>
                <a:latin typeface="S-Core Dream 1 Thin" pitchFamily="34" charset="0"/>
                <a:cs typeface="S-Core Dream 1 Thin" pitchFamily="34" charset="0"/>
              </a:rPr>
              <a:t>트를 미리 레스토랑&amp;카페에서 준비해 드리고 있습니다. 매 시즌자체에서 진행하고 있는 이벤트 이외에도 고객님의 생일/프</a:t>
            </a:r>
          </a:p>
          <a:p>
            <a:r>
              <a:rPr lang="en-US" sz="2400" b="1" kern="0" spc="-100" dirty="0" smtClean="0">
                <a:solidFill>
                  <a:srgbClr val="EEEEEE"/>
                </a:solidFill>
                <a:latin typeface="S-Core Dream 1 Thin" pitchFamily="34" charset="0"/>
                <a:cs typeface="S-Core Dream 1 Thin" pitchFamily="34" charset="0"/>
              </a:rPr>
              <a:t>로포즈/각종 기념일 이벤트를 미리 레스토랑&amp;카페에서 준비해 드리고 있습니다.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775142" y="-125346"/>
            <a:ext cx="17309199" cy="7364538"/>
            <a:chOff x="-775142" y="-125346"/>
            <a:chExt cx="17309199" cy="73645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164770" y="2817620"/>
              <a:ext cx="7369287" cy="4421572"/>
              <a:chOff x="9164770" y="2817620"/>
              <a:chExt cx="7369287" cy="442157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64770" y="2817620"/>
                <a:ext cx="7369287" cy="442157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775142" y="-125346"/>
              <a:ext cx="9819383" cy="7364538"/>
              <a:chOff x="-775142" y="-125346"/>
              <a:chExt cx="9819383" cy="736453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75142" y="-125346"/>
                <a:ext cx="9819383" cy="7364538"/>
              </a:xfrm>
              <a:prstGeom prst="rect">
                <a:avLst/>
              </a:prstGeom>
            </p:spPr>
          </p:pic>
        </p:grpSp>
      </p:grpSp>
      <p:sp>
        <p:nvSpPr>
          <p:cNvPr id="11" name="Object 11"/>
          <p:cNvSpPr txBox="1"/>
          <p:nvPr/>
        </p:nvSpPr>
        <p:spPr>
          <a:xfrm>
            <a:off x="12053944" y="764861"/>
            <a:ext cx="4489636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5000" dirty="0" smtClean="0">
                <a:solidFill>
                  <a:srgbClr val="EEEEEE"/>
                </a:solidFill>
                <a:latin typeface="NanumSquare Bold" pitchFamily="34" charset="0"/>
                <a:cs typeface="NanumSquare Bold" pitchFamily="34" charset="0"/>
              </a:rPr>
              <a:t>이벤트종류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3615268" y="1784740"/>
            <a:ext cx="2899741" cy="799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b="1" dirty="0" smtClean="0">
                <a:solidFill>
                  <a:srgbClr val="FFE071"/>
                </a:solidFill>
                <a:latin typeface="NanumSquare Bold" pitchFamily="34" charset="0"/>
                <a:cs typeface="NanumSquare Bold" pitchFamily="34" charset="0"/>
              </a:rPr>
              <a:t>Event type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84952" y="4542932"/>
            <a:ext cx="2880011" cy="2880011"/>
            <a:chOff x="12684952" y="4542932"/>
            <a:chExt cx="2880011" cy="2880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84952" y="4542932"/>
              <a:ext cx="2880011" cy="2880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61620" y="4542932"/>
            <a:ext cx="2880011" cy="2880011"/>
            <a:chOff x="7761620" y="4542932"/>
            <a:chExt cx="2880011" cy="28800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1620" y="4542932"/>
              <a:ext cx="2880011" cy="288001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48186" y="7839846"/>
            <a:ext cx="4803622" cy="853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rgbClr val="EEEEEE"/>
                </a:solidFill>
                <a:latin typeface="NanumSquare Bold" pitchFamily="34" charset="0"/>
                <a:cs typeface="NanumSquare Bold" pitchFamily="34" charset="0"/>
              </a:rPr>
              <a:t>miricook_@com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085665" y="1344501"/>
            <a:ext cx="8057241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200" dirty="0" smtClean="0">
                <a:solidFill>
                  <a:srgbClr val="FFE071"/>
                </a:solidFill>
                <a:latin typeface="S-Core Dream 9 Black" pitchFamily="34" charset="0"/>
                <a:cs typeface="S-Core Dream 9 Black" pitchFamily="34" charset="0"/>
              </a:rPr>
              <a:t>F</a:t>
            </a:r>
            <a:r>
              <a:rPr lang="en-US" sz="5000" kern="0" spc="-200" dirty="0" smtClean="0">
                <a:solidFill>
                  <a:srgbClr val="EEEEEE"/>
                </a:solidFill>
                <a:latin typeface="S-Core Dream 9 Black" pitchFamily="34" charset="0"/>
                <a:cs typeface="S-Core Dream 9 Black" pitchFamily="34" charset="0"/>
              </a:rPr>
              <a:t>or connectivity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7473120" y="7839846"/>
            <a:ext cx="3458673" cy="853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rgbClr val="EEEEEE"/>
                </a:solidFill>
                <a:latin typeface="NanumSquare Bold" pitchFamily="34" charset="0"/>
                <a:cs typeface="NanumSquare Bold" pitchFamily="34" charset="0"/>
              </a:rPr>
              <a:t>@miricook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1207088" y="7898359"/>
            <a:ext cx="5849430" cy="853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rgbClr val="EEEEEE"/>
                </a:solidFill>
                <a:latin typeface="NanumSquare Bold" pitchFamily="34" charset="0"/>
                <a:cs typeface="NanumSquare Bold" pitchFamily="34" charset="0"/>
              </a:rPr>
              <a:t>+82-10-1234-4567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709992" y="4542932"/>
            <a:ext cx="2880011" cy="2880011"/>
            <a:chOff x="2709992" y="4542932"/>
            <a:chExt cx="2880011" cy="28800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9992" y="4542932"/>
              <a:ext cx="2880011" cy="28800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69119" y="3596525"/>
            <a:ext cx="2361756" cy="1066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EEEEEE"/>
                </a:solidFill>
                <a:latin typeface="NanumSquare ExtraBold" pitchFamily="34" charset="0"/>
                <a:cs typeface="NanumSquare ExtraBold" pitchFamily="34" charset="0"/>
              </a:rPr>
              <a:t>Mail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782346" y="3596525"/>
            <a:ext cx="2840220" cy="1066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EEEEEE"/>
                </a:solidFill>
                <a:latin typeface="NanumSquare ExtraBold" pitchFamily="34" charset="0"/>
                <a:cs typeface="NanumSquare ExtraBold" pitchFamily="34" charset="0"/>
              </a:rPr>
              <a:t>Kakao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632655" y="3596525"/>
            <a:ext cx="2998296" cy="1066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EEEEEE"/>
                </a:solidFill>
                <a:latin typeface="NanumSquare ExtraBold" pitchFamily="34" charset="0"/>
                <a:cs typeface="NanumSquare ExtraBold" pitchFamily="34" charset="0"/>
              </a:rPr>
              <a:t>phone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440800" y="5127127"/>
            <a:ext cx="1910620" cy="1574358"/>
            <a:chOff x="8440800" y="5127127"/>
            <a:chExt cx="1910620" cy="1574358"/>
          </a:xfrm>
        </p:grpSpPr>
        <p:sp>
          <p:nvSpPr>
            <p:cNvPr id="22" name="Object 22"/>
            <p:cNvSpPr txBox="1"/>
            <p:nvPr/>
          </p:nvSpPr>
          <p:spPr>
            <a:xfrm>
              <a:off x="8477004" y="6095341"/>
              <a:ext cx="2249299" cy="7650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20201F"/>
                  </a:solidFill>
                  <a:latin typeface="S-Core Dream 4 Regular" pitchFamily="34" charset="0"/>
                  <a:cs typeface="S-Core Dream 4 Regular" pitchFamily="34" charset="0"/>
                </a:rPr>
                <a:t>Kakao</a:t>
              </a:r>
            </a:p>
            <a:p>
              <a:pPr algn="ctr"/>
              <a:r>
                <a:rPr lang="en-US" sz="1600" b="1" dirty="0" smtClean="0">
                  <a:solidFill>
                    <a:srgbClr val="20201F"/>
                  </a:solidFill>
                  <a:latin typeface="S-Core Dream 4 Regular" pitchFamily="34" charset="0"/>
                  <a:cs typeface="S-Core Dream 4 Regular" pitchFamily="34" charset="0"/>
                </a:rPr>
                <a:t>Talk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8440800" y="5127127"/>
              <a:ext cx="1543488" cy="1574358"/>
              <a:chOff x="8440800" y="5127127"/>
              <a:chExt cx="1543488" cy="157435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40800" y="5127127"/>
                <a:ext cx="1543488" cy="157435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29550" y="5270017"/>
            <a:ext cx="1440895" cy="1440895"/>
            <a:chOff x="3429550" y="5270017"/>
            <a:chExt cx="1440895" cy="14408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550" y="5270017"/>
              <a:ext cx="1440895" cy="14408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99738" y="5283331"/>
            <a:ext cx="1435474" cy="1435474"/>
            <a:chOff x="13399738" y="5283331"/>
            <a:chExt cx="1435474" cy="14354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99738" y="5283331"/>
              <a:ext cx="1435474" cy="14354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999233" y="3160905"/>
            <a:ext cx="3075372" cy="853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200" b="1" dirty="0" smtClean="0">
                <a:solidFill>
                  <a:srgbClr val="EEEEEE"/>
                </a:solidFill>
                <a:latin typeface="NanumSquare Bold" pitchFamily="34" charset="0"/>
                <a:cs typeface="NanumSquare Bold" pitchFamily="34" charset="0"/>
              </a:rPr>
              <a:t>감사합니다.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011218" y="3742510"/>
            <a:ext cx="8063388" cy="594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0" dirty="0" smtClean="0">
                <a:solidFill>
                  <a:srgbClr val="FFE071"/>
                </a:solidFill>
                <a:latin typeface="NanumSquare ExtraBold" pitchFamily="34" charset="0"/>
                <a:cs typeface="NanumSquare ExtraBold" pitchFamily="34" charset="0"/>
              </a:rPr>
              <a:t>T</a:t>
            </a:r>
            <a:r>
              <a:rPr lang="en-US" sz="14000" dirty="0" smtClean="0">
                <a:solidFill>
                  <a:srgbClr val="EEEEEE"/>
                </a:solidFill>
                <a:latin typeface="NanumSquare ExtraBold" pitchFamily="34" charset="0"/>
                <a:cs typeface="NanumSquare ExtraBold" pitchFamily="34" charset="0"/>
              </a:rPr>
              <a:t>hank</a:t>
            </a:r>
          </a:p>
          <a:p>
            <a:pPr algn="r"/>
            <a:r>
              <a:rPr lang="en-US" sz="14000" dirty="0" smtClean="0">
                <a:solidFill>
                  <a:srgbClr val="EEEEEE"/>
                </a:solidFill>
                <a:latin typeface="NanumSquare ExtraBold" pitchFamily="34" charset="0"/>
                <a:cs typeface="NanumSquare ExtraBold" pitchFamily="34" charset="0"/>
              </a:rPr>
              <a:t>you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100498" y="8176290"/>
            <a:ext cx="6171429" cy="4111714"/>
            <a:chOff x="17100498" y="8176290"/>
            <a:chExt cx="6171429" cy="4111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00498" y="8176290"/>
              <a:ext cx="6171429" cy="4111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243" y="-516823"/>
            <a:ext cx="8489407" cy="11319360"/>
            <a:chOff x="-46243" y="-516823"/>
            <a:chExt cx="8489407" cy="11319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243" y="-516823"/>
              <a:ext cx="8489407" cy="113193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815431" y="1294119"/>
            <a:ext cx="570081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kern="0" spc="300" dirty="0" smtClean="0">
                <a:solidFill>
                  <a:srgbClr val="FFE071"/>
                </a:solidFill>
                <a:latin typeface="Swis721 BdCnOul BT" panose="04020704030B03040203" pitchFamily="82" charset="0"/>
              </a:rPr>
              <a:t>Index</a:t>
            </a:r>
            <a:endParaRPr lang="en-US" dirty="0">
              <a:latin typeface="Swis721 BdCnOul BT" panose="04020704030B03040203" pitchFamily="82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8400" y="3162300"/>
            <a:ext cx="4809657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dirty="0" smtClean="0">
                <a:solidFill>
                  <a:srgbClr val="FFE07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42190" y="4125722"/>
            <a:ext cx="4813067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dirty="0" smtClean="0">
                <a:solidFill>
                  <a:srgbClr val="FFE07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사이트 구성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02001" y="4288259"/>
            <a:ext cx="259983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 smtClean="0">
                <a:solidFill>
                  <a:srgbClr val="EEEEEE"/>
                </a:solidFill>
                <a:latin typeface="Swis721 BdCnOul BT" panose="04020704030B03040203" pitchFamily="82" charset="0"/>
                <a:cs typeface="NanumBarunGothic" pitchFamily="34" charset="0"/>
              </a:rPr>
              <a:t>CSS</a:t>
            </a:r>
            <a:endParaRPr lang="en-US" dirty="0">
              <a:latin typeface="Swis721 BdCnOul BT" panose="04020704030B03040203" pitchFamily="82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458412" y="4472156"/>
            <a:ext cx="1303814" cy="214858"/>
            <a:chOff x="13551032" y="5598318"/>
            <a:chExt cx="1303814" cy="2148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1032" y="5598318"/>
              <a:ext cx="1303814" cy="21485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002001" y="5251681"/>
            <a:ext cx="268345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 smtClean="0">
                <a:solidFill>
                  <a:srgbClr val="EEEEEE"/>
                </a:solidFill>
                <a:latin typeface="Swis721 BdCnOul BT" panose="04020704030B03040203" pitchFamily="82" charset="0"/>
                <a:cs typeface="NanumBarunGothic" pitchFamily="34" charset="0"/>
              </a:rPr>
              <a:t>data</a:t>
            </a:r>
            <a:endParaRPr lang="en-US" dirty="0">
              <a:latin typeface="Swis721 BdCnOul BT" panose="04020704030B03040203" pitchFamily="82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3458412" y="5435578"/>
            <a:ext cx="1303814" cy="214858"/>
            <a:chOff x="13551032" y="6561740"/>
            <a:chExt cx="1303814" cy="2148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1032" y="6561740"/>
              <a:ext cx="1303814" cy="21485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002001" y="6215103"/>
            <a:ext cx="296477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 smtClean="0">
                <a:solidFill>
                  <a:srgbClr val="EEEEEE"/>
                </a:solidFill>
                <a:latin typeface="Swis721 BdCnOul BT" panose="04020704030B03040203" pitchFamily="82" charset="0"/>
                <a:cs typeface="NanumBarunGothic" pitchFamily="34" charset="0"/>
              </a:rPr>
              <a:t>layout</a:t>
            </a:r>
            <a:endParaRPr lang="en-US" dirty="0">
              <a:latin typeface="Swis721 BdCnOul BT" panose="04020704030B03040203" pitchFamily="82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3458412" y="6399000"/>
            <a:ext cx="1303814" cy="214858"/>
            <a:chOff x="13551032" y="7525162"/>
            <a:chExt cx="1303814" cy="2148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1032" y="7525162"/>
              <a:ext cx="1303814" cy="21485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002001" y="7178525"/>
            <a:ext cx="26416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 smtClean="0">
                <a:solidFill>
                  <a:srgbClr val="EEEEEE"/>
                </a:solidFill>
                <a:latin typeface="Swis721 BdCnOul BT" panose="04020704030B03040203" pitchFamily="82" charset="0"/>
                <a:cs typeface="NanumBarunGothic" pitchFamily="34" charset="0"/>
              </a:rPr>
              <a:t>module</a:t>
            </a:r>
            <a:endParaRPr lang="en-US" dirty="0">
              <a:latin typeface="Swis721 BdCnOul BT" panose="04020704030B03040203" pitchFamily="82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3458412" y="7362422"/>
            <a:ext cx="1303814" cy="214858"/>
            <a:chOff x="13551032" y="8488584"/>
            <a:chExt cx="1303814" cy="2148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1032" y="8488584"/>
              <a:ext cx="1303814" cy="214858"/>
            </a:xfrm>
            <a:prstGeom prst="rect">
              <a:avLst/>
            </a:prstGeom>
          </p:spPr>
        </p:pic>
      </p:grpSp>
      <p:sp>
        <p:nvSpPr>
          <p:cNvPr id="30" name="Object 31"/>
          <p:cNvSpPr txBox="1"/>
          <p:nvPr/>
        </p:nvSpPr>
        <p:spPr>
          <a:xfrm>
            <a:off x="10058400" y="8930670"/>
            <a:ext cx="4854879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dirty="0" smtClean="0">
                <a:solidFill>
                  <a:srgbClr val="FFE07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개선계획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15020337" y="8169125"/>
            <a:ext cx="26416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 smtClean="0">
                <a:solidFill>
                  <a:srgbClr val="EEEEEE"/>
                </a:solidFill>
                <a:latin typeface="Swis721 BdCnOul BT" panose="04020704030B03040203" pitchFamily="82" charset="0"/>
                <a:cs typeface="NanumBarunGothic" pitchFamily="34" charset="0"/>
              </a:rPr>
              <a:t>page</a:t>
            </a:r>
            <a:endParaRPr lang="en-US" dirty="0">
              <a:latin typeface="Swis721 BdCnOul BT" panose="04020704030B03040203" pitchFamily="82" charset="0"/>
            </a:endParaRPr>
          </a:p>
        </p:txBody>
      </p:sp>
      <p:grpSp>
        <p:nvGrpSpPr>
          <p:cNvPr id="35" name="그룹 1007"/>
          <p:cNvGrpSpPr/>
          <p:nvPr/>
        </p:nvGrpSpPr>
        <p:grpSpPr>
          <a:xfrm>
            <a:off x="13476748" y="8353022"/>
            <a:ext cx="1303814" cy="214858"/>
            <a:chOff x="13551032" y="8488584"/>
            <a:chExt cx="1303814" cy="214858"/>
          </a:xfrm>
        </p:grpSpPr>
        <p:pic>
          <p:nvPicPr>
            <p:cNvPr id="36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1032" y="8488584"/>
              <a:ext cx="1303814" cy="2148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01" y="4229100"/>
            <a:ext cx="2701413" cy="23869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-1407905" y="653255"/>
            <a:ext cx="515248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5000" b="1" dirty="0" smtClean="0">
                <a:solidFill>
                  <a:srgbClr val="FFE071"/>
                </a:solidFill>
                <a:latin typeface="NanumSquare Bold" pitchFamily="34" charset="0"/>
                <a:cs typeface="NanumSquare Bold" pitchFamily="34" charset="0"/>
              </a:rPr>
              <a:t>개발환경</a:t>
            </a:r>
            <a:endParaRPr lang="en-US" sz="5000" b="1" dirty="0" smtClean="0">
              <a:solidFill>
                <a:srgbClr val="FFE071"/>
              </a:solidFill>
              <a:latin typeface="NanumSquare Bold" pitchFamily="34" charset="0"/>
              <a:cs typeface="NanumSquare Bold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29100"/>
            <a:ext cx="2603444" cy="1356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612284"/>
            <a:ext cx="5304857" cy="2341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587392"/>
            <a:ext cx="2603444" cy="10593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533" y="5421220"/>
            <a:ext cx="5022008" cy="2707672"/>
          </a:xfrm>
          <a:prstGeom prst="rect">
            <a:avLst/>
          </a:prstGeom>
        </p:spPr>
      </p:pic>
      <p:sp>
        <p:nvSpPr>
          <p:cNvPr id="14" name="정육면체 13"/>
          <p:cNvSpPr/>
          <p:nvPr/>
        </p:nvSpPr>
        <p:spPr>
          <a:xfrm>
            <a:off x="911261" y="2857500"/>
            <a:ext cx="8461339" cy="6671884"/>
          </a:xfrm>
          <a:prstGeom prst="cube">
            <a:avLst>
              <a:gd name="adj" fmla="val 11512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5950" y="2933700"/>
            <a:ext cx="32981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tx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dirty="0">
              <a:solidFill>
                <a:schemeClr val="tx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정육면체 18"/>
          <p:cNvSpPr/>
          <p:nvPr/>
        </p:nvSpPr>
        <p:spPr>
          <a:xfrm>
            <a:off x="11317340" y="2857500"/>
            <a:ext cx="5827659" cy="6671884"/>
          </a:xfrm>
          <a:prstGeom prst="cube">
            <a:avLst>
              <a:gd name="adj" fmla="val 118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47750" y="2933700"/>
            <a:ext cx="273757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형상관리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986850" y="1719754"/>
            <a:ext cx="3047106" cy="3072503"/>
          </a:xfrm>
          <a:prstGeom prst="roundRect">
            <a:avLst/>
          </a:prstGeom>
          <a:noFill/>
          <a:ln>
            <a:solidFill>
              <a:srgbClr val="EFDB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l="2546" t="16297" r="86251" b="67168"/>
          <a:stretch/>
        </p:blipFill>
        <p:spPr>
          <a:xfrm>
            <a:off x="1233592" y="2128617"/>
            <a:ext cx="2572658" cy="21357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11931" y="578900"/>
            <a:ext cx="701831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b="1" dirty="0" smtClean="0">
                <a:solidFill>
                  <a:srgbClr val="FFE071"/>
                </a:solidFill>
                <a:latin typeface="NanumSquare Bold" pitchFamily="34" charset="0"/>
                <a:cs typeface="NanumSquare Bold" pitchFamily="34" charset="0"/>
              </a:rPr>
              <a:t>사이트 구성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574549" y="4949194"/>
            <a:ext cx="208913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 err="1" smtClean="0">
                <a:solidFill>
                  <a:srgbClr val="EEEEEE"/>
                </a:solidFill>
                <a:latin typeface="Swis721 Ex BT" panose="020B0605020202020204" pitchFamily="34" charset="0"/>
              </a:rPr>
              <a:t>css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1048" y="5925747"/>
            <a:ext cx="2086571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100" dirty="0" smtClean="0">
                <a:solidFill>
                  <a:srgbClr val="EEEEEE"/>
                </a:solidFill>
                <a:latin typeface="Swis721 Ex BT" panose="020B0605020202020204" pitchFamily="34" charset="0"/>
                <a:cs typeface="S-Core Dream 2 ExtraLight" pitchFamily="34" charset="0"/>
              </a:rPr>
              <a:t>data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4000" y="4942985"/>
            <a:ext cx="80799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 smtClean="0">
                <a:solidFill>
                  <a:srgbClr val="EEEEEE"/>
                </a:solidFill>
                <a:latin typeface="Swis721 Ex BT" panose="020B0605020202020204" pitchFamily="34" charset="0"/>
                <a:cs typeface="S-Core Dream 2 ExtraLight" pitchFamily="34" charset="0"/>
              </a:rPr>
              <a:t>01.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0499" y="5919537"/>
            <a:ext cx="85662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 smtClean="0">
                <a:solidFill>
                  <a:srgbClr val="EEEEEE"/>
                </a:solidFill>
                <a:latin typeface="Swis721 Ex BT" panose="020B0605020202020204" pitchFamily="34" charset="0"/>
                <a:cs typeface="S-Core Dream 2 ExtraLight" pitchFamily="34" charset="0"/>
              </a:rPr>
              <a:t>02.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9584949" y="7014914"/>
            <a:ext cx="2086571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 smtClean="0">
                <a:solidFill>
                  <a:srgbClr val="EEEEEE"/>
                </a:solidFill>
                <a:latin typeface="Swis721 Ex BT" panose="020B0605020202020204" pitchFamily="34" charset="0"/>
              </a:rPr>
              <a:t>layout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8534400" y="7008704"/>
            <a:ext cx="85662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 smtClean="0">
                <a:solidFill>
                  <a:srgbClr val="EEEEEE"/>
                </a:solidFill>
                <a:latin typeface="Swis721 Ex BT" panose="020B0605020202020204" pitchFamily="34" charset="0"/>
                <a:cs typeface="S-Core Dream 2 ExtraLight" pitchFamily="34" charset="0"/>
              </a:rPr>
              <a:t>03.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5" name="Object 10"/>
          <p:cNvSpPr txBox="1"/>
          <p:nvPr/>
        </p:nvSpPr>
        <p:spPr>
          <a:xfrm>
            <a:off x="12937749" y="4312865"/>
            <a:ext cx="2086571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 smtClean="0">
                <a:solidFill>
                  <a:srgbClr val="EEEEEE"/>
                </a:solidFill>
                <a:latin typeface="Swis721 Ex BT" panose="020B0605020202020204" pitchFamily="34" charset="0"/>
              </a:rPr>
              <a:t>module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1887200" y="4306655"/>
            <a:ext cx="85662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 smtClean="0">
                <a:solidFill>
                  <a:srgbClr val="EEEEEE"/>
                </a:solidFill>
                <a:latin typeface="Swis721 Ex BT" panose="020B0605020202020204" pitchFamily="34" charset="0"/>
                <a:cs typeface="S-Core Dream 2 ExtraLight" pitchFamily="34" charset="0"/>
              </a:rPr>
              <a:t>04.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16523270" y="5559641"/>
            <a:ext cx="2086571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100" dirty="0" smtClean="0">
                <a:solidFill>
                  <a:srgbClr val="EEEEEE"/>
                </a:solidFill>
                <a:latin typeface="Swis721 Ex BT" panose="020B0605020202020204" pitchFamily="34" charset="0"/>
                <a:cs typeface="S-Core Dream 2 ExtraLight" pitchFamily="34" charset="0"/>
              </a:rPr>
              <a:t>p</a:t>
            </a:r>
            <a:r>
              <a:rPr lang="en-US" altLang="ko-KR" sz="2400" kern="0" spc="-100" dirty="0" smtClean="0">
                <a:solidFill>
                  <a:srgbClr val="EEEEEE"/>
                </a:solidFill>
                <a:latin typeface="Swis721 Ex BT" panose="020B0605020202020204" pitchFamily="34" charset="0"/>
                <a:cs typeface="S-Core Dream 2 ExtraLight" pitchFamily="34" charset="0"/>
              </a:rPr>
              <a:t>age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5472721" y="5553431"/>
            <a:ext cx="85662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 smtClean="0">
                <a:solidFill>
                  <a:srgbClr val="EEEEEE"/>
                </a:solidFill>
                <a:latin typeface="Swis721 Ex BT" panose="020B0605020202020204" pitchFamily="34" charset="0"/>
                <a:cs typeface="S-Core Dream 2 ExtraLight" pitchFamily="34" charset="0"/>
              </a:rPr>
              <a:t>05.</a:t>
            </a:r>
            <a:endParaRPr lang="en-US" dirty="0">
              <a:latin typeface="Swis721 Ex BT" panose="020B0605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2546" t="34418" r="86251" b="55212"/>
          <a:stretch/>
        </p:blipFill>
        <p:spPr>
          <a:xfrm>
            <a:off x="8254872" y="4650215"/>
            <a:ext cx="2703178" cy="155365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l="2546" t="58758" r="86251" b="30369"/>
          <a:stretch/>
        </p:blipFill>
        <p:spPr>
          <a:xfrm>
            <a:off x="15158425" y="7331217"/>
            <a:ext cx="2667000" cy="14558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2546" t="44536" r="86251" b="41390"/>
          <a:stretch/>
        </p:blipFill>
        <p:spPr>
          <a:xfrm>
            <a:off x="11446285" y="5495861"/>
            <a:ext cx="2901266" cy="23102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2083" t="17777" r="85832" b="69259"/>
          <a:stretch/>
        </p:blipFill>
        <p:spPr>
          <a:xfrm>
            <a:off x="4563709" y="3138600"/>
            <a:ext cx="2938770" cy="2175815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4509541" y="2596587"/>
            <a:ext cx="3047106" cy="3072503"/>
          </a:xfrm>
          <a:prstGeom prst="roundRect">
            <a:avLst/>
          </a:prstGeom>
          <a:noFill/>
          <a:ln>
            <a:solidFill>
              <a:srgbClr val="EFDB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397069" y="5046615"/>
            <a:ext cx="3047106" cy="3072503"/>
          </a:xfrm>
          <a:prstGeom prst="roundRect">
            <a:avLst/>
          </a:prstGeom>
          <a:noFill/>
          <a:ln>
            <a:solidFill>
              <a:srgbClr val="EFDB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027940" y="3739512"/>
            <a:ext cx="3047106" cy="3072503"/>
          </a:xfrm>
          <a:prstGeom prst="roundRect">
            <a:avLst/>
          </a:prstGeom>
          <a:noFill/>
          <a:ln>
            <a:solidFill>
              <a:srgbClr val="EFDB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4945596" y="6391854"/>
            <a:ext cx="3047106" cy="3072503"/>
          </a:xfrm>
          <a:prstGeom prst="roundRect">
            <a:avLst/>
          </a:prstGeom>
          <a:noFill/>
          <a:ln>
            <a:solidFill>
              <a:srgbClr val="EFDB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195918" cy="10287000"/>
          </a:xfrm>
          <a:prstGeom prst="rect">
            <a:avLst/>
          </a:prstGeom>
          <a:solidFill>
            <a:srgbClr val="D6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2083" t="17777" r="85832" b="69259"/>
          <a:stretch/>
        </p:blipFill>
        <p:spPr>
          <a:xfrm>
            <a:off x="483634" y="3228493"/>
            <a:ext cx="4750964" cy="619448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467173" y="405668"/>
            <a:ext cx="4001918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kern="0" spc="-100" dirty="0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01 </a:t>
            </a:r>
            <a:r>
              <a:rPr lang="ko-KR" altLang="en-US" sz="2200" b="1" kern="0" spc="-100" dirty="0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이미지 </a:t>
            </a:r>
            <a:r>
              <a:rPr lang="en-US" altLang="ko-KR" sz="2200" b="1" kern="0" spc="-100" dirty="0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data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55940" y="8928286"/>
            <a:ext cx="4456828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kern="0" spc="-100" dirty="0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02 </a:t>
            </a:r>
            <a:r>
              <a:rPr lang="en-US" sz="2200" b="1" kern="0" spc="-100" dirty="0" err="1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Menu</a:t>
            </a:r>
            <a:r>
              <a:rPr lang="en-US" sz="2200" b="1" kern="0" spc="-100" dirty="0" err="1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list</a:t>
            </a:r>
            <a:r>
              <a:rPr lang="ko-KR" altLang="en-US" sz="2200" b="1" kern="0" spc="-100" dirty="0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에 들어가는 </a:t>
            </a:r>
            <a:r>
              <a:rPr lang="en-US" altLang="ko-KR" sz="2200" b="1" kern="0" spc="-100" dirty="0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data</a:t>
            </a:r>
            <a:endParaRPr lang="en-US" dirty="0">
              <a:latin typeface="Swis721 Ex BT" panose="020B060502020202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13634" y="1829018"/>
            <a:ext cx="427181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 smtClean="0">
                <a:solidFill>
                  <a:srgbClr val="EEEEEE"/>
                </a:solidFill>
                <a:latin typeface="Swis721 Ex BT" panose="020B0605020202020204" pitchFamily="34" charset="0"/>
                <a:cs typeface="NanumSquare Bold" pitchFamily="34" charset="0"/>
              </a:rPr>
              <a:t>Data</a:t>
            </a:r>
            <a:endParaRPr lang="en-US" dirty="0">
              <a:latin typeface="Swis721 Ex BT" panose="020B0605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413" t="7886" r="60788" b="52593"/>
          <a:stretch/>
        </p:blipFill>
        <p:spPr>
          <a:xfrm>
            <a:off x="8740345" y="158229"/>
            <a:ext cx="4535135" cy="4065582"/>
          </a:xfrm>
          <a:prstGeom prst="flowChartProcess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4322" t="8118" r="60526" b="87670"/>
          <a:stretch/>
        </p:blipFill>
        <p:spPr>
          <a:xfrm>
            <a:off x="6570091" y="8912434"/>
            <a:ext cx="4599793" cy="433285"/>
          </a:xfrm>
          <a:prstGeom prst="flowChartProcess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14792" t="7778" r="60330" b="49629"/>
          <a:stretch/>
        </p:blipFill>
        <p:spPr>
          <a:xfrm>
            <a:off x="13155940" y="4328988"/>
            <a:ext cx="4549708" cy="4381500"/>
          </a:xfrm>
          <a:prstGeom prst="rect">
            <a:avLst/>
          </a:prstGeom>
        </p:spPr>
      </p:pic>
      <p:sp>
        <p:nvSpPr>
          <p:cNvPr id="26" name="줄무늬가 있는 오른쪽 화살표 25"/>
          <p:cNvSpPr/>
          <p:nvPr/>
        </p:nvSpPr>
        <p:spPr>
          <a:xfrm rot="20430819">
            <a:off x="3086390" y="4336963"/>
            <a:ext cx="5246455" cy="1196842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줄무늬가 있는 오른쪽 화살표 36"/>
          <p:cNvSpPr/>
          <p:nvPr/>
        </p:nvSpPr>
        <p:spPr>
          <a:xfrm>
            <a:off x="4034129" y="6260427"/>
            <a:ext cx="8898710" cy="1196842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줄무늬가 있는 오른쪽 화살표 37"/>
          <p:cNvSpPr/>
          <p:nvPr/>
        </p:nvSpPr>
        <p:spPr>
          <a:xfrm rot="342847">
            <a:off x="4074036" y="8527000"/>
            <a:ext cx="2371882" cy="919997"/>
          </a:xfrm>
          <a:prstGeom prst="stripedRightArrow">
            <a:avLst>
              <a:gd name="adj1" fmla="val 46858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V="1">
            <a:off x="1613634" y="4884533"/>
            <a:ext cx="2762273" cy="200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13"/>
          <p:cNvSpPr txBox="1"/>
          <p:nvPr/>
        </p:nvSpPr>
        <p:spPr>
          <a:xfrm>
            <a:off x="6641572" y="9442195"/>
            <a:ext cx="532182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kern="0" spc="-100" dirty="0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03 main</a:t>
            </a:r>
            <a:r>
              <a:rPr lang="ko-KR" altLang="en-US" sz="2200" b="1" kern="0" spc="-100" dirty="0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에 들어가는 비디오</a:t>
            </a:r>
            <a:r>
              <a:rPr lang="en-US" altLang="ko-KR" sz="2200" b="1" kern="0" spc="-100" dirty="0" smtClean="0">
                <a:solidFill>
                  <a:srgbClr val="20201F"/>
                </a:solidFill>
                <a:latin typeface="Swis721 Ex BT" panose="020B0605020202020204" pitchFamily="34" charset="0"/>
                <a:cs typeface="S-Core Dream 2 ExtraLight" pitchFamily="34" charset="0"/>
              </a:rPr>
              <a:t> data</a:t>
            </a:r>
            <a:endParaRPr lang="en-US" dirty="0">
              <a:latin typeface="Swis721 Ex BT" panose="020B0605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Main.jsx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05177" y="2529053"/>
            <a:ext cx="10758422" cy="6419978"/>
          </a:xfrm>
          <a:prstGeom prst="roundRect">
            <a:avLst/>
          </a:prstGeom>
          <a:solidFill>
            <a:srgbClr val="EFD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115" t="2845" r="-83" b="4022"/>
          <a:stretch/>
        </p:blipFill>
        <p:spPr>
          <a:xfrm>
            <a:off x="3172902" y="2857500"/>
            <a:ext cx="9448800" cy="534559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1728731" y="45339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설명선 10"/>
          <p:cNvSpPr/>
          <p:nvPr/>
        </p:nvSpPr>
        <p:spPr>
          <a:xfrm>
            <a:off x="457200" y="3162477"/>
            <a:ext cx="2563302" cy="689592"/>
          </a:xfrm>
          <a:prstGeom prst="rightArrowCallout">
            <a:avLst>
              <a:gd name="adj1" fmla="val 16838"/>
              <a:gd name="adj2" fmla="val 25000"/>
              <a:gd name="adj3" fmla="val 81829"/>
              <a:gd name="adj4" fmla="val 64977"/>
            </a:avLst>
          </a:prstGeom>
          <a:solidFill>
            <a:srgbClr val="D6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r>
              <a:rPr lang="ko-KR" altLang="en-US" dirty="0"/>
              <a:t>페이지로 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32" y="3278825"/>
            <a:ext cx="456895" cy="4568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807" y="3504778"/>
            <a:ext cx="456895" cy="456895"/>
          </a:xfrm>
          <a:prstGeom prst="rect">
            <a:avLst/>
          </a:prstGeom>
        </p:spPr>
      </p:pic>
      <p:sp>
        <p:nvSpPr>
          <p:cNvPr id="18" name="오른쪽 화살표 설명선 17"/>
          <p:cNvSpPr/>
          <p:nvPr/>
        </p:nvSpPr>
        <p:spPr>
          <a:xfrm flipH="1">
            <a:off x="12546389" y="3132045"/>
            <a:ext cx="2446362" cy="689592"/>
          </a:xfrm>
          <a:prstGeom prst="rightArrowCallout">
            <a:avLst>
              <a:gd name="adj1" fmla="val 16838"/>
              <a:gd name="adj2" fmla="val 25000"/>
              <a:gd name="adj3" fmla="val 81829"/>
              <a:gd name="adj4" fmla="val 64977"/>
            </a:avLst>
          </a:prstGeom>
          <a:solidFill>
            <a:srgbClr val="D6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메뉴바</a:t>
            </a:r>
            <a:r>
              <a:rPr lang="ko-KR" altLang="en-US" dirty="0" smtClean="0"/>
              <a:t> 열기</a:t>
            </a:r>
            <a:endParaRPr lang="ko-KR" altLang="en-US" dirty="0"/>
          </a:p>
        </p:txBody>
      </p:sp>
      <p:sp>
        <p:nvSpPr>
          <p:cNvPr id="19" name="오른쪽 화살표 설명선 18"/>
          <p:cNvSpPr/>
          <p:nvPr/>
        </p:nvSpPr>
        <p:spPr>
          <a:xfrm flipH="1">
            <a:off x="12393254" y="6040538"/>
            <a:ext cx="2446362" cy="689592"/>
          </a:xfrm>
          <a:prstGeom prst="rightArrowCallout">
            <a:avLst>
              <a:gd name="adj1" fmla="val 16838"/>
              <a:gd name="adj2" fmla="val 25000"/>
              <a:gd name="adj3" fmla="val 81829"/>
              <a:gd name="adj4" fmla="val 64977"/>
            </a:avLst>
          </a:prstGeom>
          <a:solidFill>
            <a:srgbClr val="D6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영상 자동 재생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68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8685033" y="4455115"/>
            <a:ext cx="9035419" cy="5035956"/>
          </a:xfrm>
          <a:prstGeom prst="roundRect">
            <a:avLst/>
          </a:prstGeom>
          <a:solidFill>
            <a:srgbClr val="EFD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533400" y="5692187"/>
            <a:ext cx="54864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 err="1" smtClean="0">
                <a:solidFill>
                  <a:srgbClr val="FFE071"/>
                </a:solidFill>
                <a:latin typeface="NanumSquare Bold" pitchFamily="34" charset="0"/>
              </a:rPr>
              <a:t>Ham.jsx</a:t>
            </a:r>
            <a:endParaRPr lang="en-US" sz="5400" dirty="0"/>
          </a:p>
        </p:txBody>
      </p:sp>
      <p:sp>
        <p:nvSpPr>
          <p:cNvPr id="11" name="Object 11"/>
          <p:cNvSpPr txBox="1"/>
          <p:nvPr/>
        </p:nvSpPr>
        <p:spPr>
          <a:xfrm>
            <a:off x="1784804" y="4797796"/>
            <a:ext cx="6402194" cy="799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dirty="0" smtClean="0">
                <a:solidFill>
                  <a:srgbClr val="FFE071"/>
                </a:solidFill>
                <a:latin typeface="NanumSquare Bold" pitchFamily="34" charset="0"/>
                <a:cs typeface="NanumSquare Bold" pitchFamily="34" charset="0"/>
              </a:rPr>
              <a:t>02. Our Delecious Food</a:t>
            </a:r>
            <a:endParaRPr 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254" y="4691637"/>
            <a:ext cx="7836975" cy="44958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600" y="419100"/>
            <a:ext cx="9035419" cy="5035956"/>
          </a:xfrm>
          <a:prstGeom prst="roundRect">
            <a:avLst/>
          </a:prstGeom>
          <a:solidFill>
            <a:srgbClr val="EFD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1" y="746320"/>
            <a:ext cx="7836975" cy="44958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6973093"/>
            <a:ext cx="456895" cy="456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7169" y="5093371"/>
            <a:ext cx="9953886" cy="52438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칵테일 / 노알코올 음료 뿐만 아니라 커피 및 간단한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요리까지 스페셜 레시피로 특별한 날에 찾아주신 분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들께 최고급 요리들로 축하해드리는 이벤트를 진행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하고 있습니다.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 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뿐만 아니라  스페셜 레시피로 특별한 날에 찾아주신 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분들께 최고급 요리들로 축하해드리는 이벤트를 진</a:t>
            </a:r>
          </a:p>
          <a:p>
            <a:r>
              <a:rPr lang="en-US" sz="2400" kern="0" spc="-100" dirty="0" smtClean="0">
                <a:solidFill>
                  <a:srgbClr val="EEEEEE"/>
                </a:solidFill>
                <a:latin typeface="S-Core Dream 2 ExtraLight" pitchFamily="34" charset="0"/>
                <a:cs typeface="S-Core Dream 2 ExtraLight" pitchFamily="34" charset="0"/>
              </a:rPr>
              <a:t>행하고 있습니다.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172074" y="-408923"/>
            <a:ext cx="8298988" cy="11065465"/>
            <a:chOff x="10172074" y="-408923"/>
            <a:chExt cx="8298988" cy="110654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074" y="-408923"/>
              <a:ext cx="8298988" cy="1106546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07169" y="2800691"/>
            <a:ext cx="6201750" cy="2385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 smtClean="0">
                <a:solidFill>
                  <a:srgbClr val="FFE071"/>
                </a:solidFill>
                <a:latin typeface="NanumSquare Bold" pitchFamily="34" charset="0"/>
                <a:cs typeface="NanumSquare Bold" pitchFamily="34" charset="0"/>
              </a:rPr>
              <a:t>Our Delecious</a:t>
            </a:r>
          </a:p>
          <a:p>
            <a:r>
              <a:rPr lang="en-US" sz="5000" b="1" dirty="0" smtClean="0">
                <a:solidFill>
                  <a:srgbClr val="FFE071"/>
                </a:solidFill>
                <a:latin typeface="NanumSquare Bold" pitchFamily="34" charset="0"/>
                <a:cs typeface="NanumSquare Bold" pitchFamily="34" charset="0"/>
              </a:rPr>
              <a:t>Food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51" y="2476500"/>
            <a:ext cx="10532181" cy="5924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727" y="3351196"/>
            <a:ext cx="10532181" cy="59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201</Words>
  <Application>Microsoft Office PowerPoint</Application>
  <PresentationFormat>사용자 지정</PresentationFormat>
  <Paragraphs>81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?? ??</vt:lpstr>
      <vt:lpstr>NanumBarunGothic</vt:lpstr>
      <vt:lpstr>NanumSquare Bold</vt:lpstr>
      <vt:lpstr>NanumSquare ExtraBold</vt:lpstr>
      <vt:lpstr>S-Core Dream 1 Thin</vt:lpstr>
      <vt:lpstr>S-Core Dream 2 ExtraLight</vt:lpstr>
      <vt:lpstr>S-Core Dream 4 Regular</vt:lpstr>
      <vt:lpstr>S-Core Dream 9 Black</vt:lpstr>
      <vt:lpstr>맑은 고딕</vt:lpstr>
      <vt:lpstr>함초롬돋움</vt:lpstr>
      <vt:lpstr>Arial</vt:lpstr>
      <vt:lpstr>Calibri</vt:lpstr>
      <vt:lpstr>Swis721 BdCnOul BT</vt:lpstr>
      <vt:lpstr>Swis721 Ex BT</vt:lpstr>
      <vt:lpstr>Office Theme</vt:lpstr>
      <vt:lpstr>React.js</vt:lpstr>
      <vt:lpstr>PowerPoint 프레젠테이션</vt:lpstr>
      <vt:lpstr>PowerPoint 프레젠테이션</vt:lpstr>
      <vt:lpstr>PowerPoint 프레젠테이션</vt:lpstr>
      <vt:lpstr>PowerPoint 프레젠테이션</vt:lpstr>
      <vt:lpstr>Main.jsx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20</cp:revision>
  <dcterms:created xsi:type="dcterms:W3CDTF">2023-12-07T18:39:29Z</dcterms:created>
  <dcterms:modified xsi:type="dcterms:W3CDTF">2023-12-07T13:03:56Z</dcterms:modified>
</cp:coreProperties>
</file>